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177cb7f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177cb7f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2164411f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2164411f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164411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164411f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164411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164411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164411f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164411f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164411f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164411f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164411f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164411f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164411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164411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Assistant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 Collaborative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Feedbacks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 to improve the app experience ..?</a:t>
            </a:r>
          </a:p>
        </p:txBody>
      </p:sp>
    </p:spTree>
    <p:extLst>
      <p:ext uri="{BB962C8B-B14F-4D97-AF65-F5344CB8AC3E}">
        <p14:creationId xmlns:p14="http://schemas.microsoft.com/office/powerpoint/2010/main" val="69558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Conversational interface for github</a:t>
            </a:r>
            <a:endParaRPr sz="1400" b="1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Create Repository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Add github users as collaborators to a repository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Create Issues in a project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Get List of open issues in a project	 	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Interface to Message Other users	</a:t>
            </a:r>
            <a:endParaRPr sz="1400" b="1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Send and receive messages from other users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Send commands to the bot while messaging other users</a:t>
            </a:r>
            <a:endParaRPr sz="1400" dirty="0">
              <a:solidFill>
                <a:srgbClr val="000000"/>
              </a:solidFill>
              <a:latin typeface="+mj-lt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-"/>
            </a:pPr>
            <a:r>
              <a:rPr lang="en" sz="1400" dirty="0">
                <a:solidFill>
                  <a:srgbClr val="000000"/>
                </a:solidFill>
                <a:latin typeface="+mj-lt"/>
                <a:ea typeface="Comic Sans MS"/>
                <a:cs typeface="Comic Sans MS"/>
                <a:sym typeface="Comic Sans MS"/>
              </a:rPr>
              <a:t>The response from the bot needs to be visible to both users</a:t>
            </a:r>
            <a:endParaRPr sz="1400" dirty="0">
              <a:latin typeface="+mj-lt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Ux demo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Heroku url</a:t>
            </a:r>
          </a:p>
          <a:p>
            <a:pPr lvl="1">
              <a:buChar char="-"/>
            </a:pPr>
            <a:r>
              <a:rPr lang="en-US" dirty="0"/>
              <a:t>https://github-assistant-slack.herokuapp.com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7E538-457B-8348-9074-7D916625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6" y="1433083"/>
            <a:ext cx="7061200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  / CD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8AD2A-E215-D843-9B20-0C017E0A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8" y="1133414"/>
            <a:ext cx="8669549" cy="39139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C2DD-98FE-8B45-B50D-8E822F08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ED65F-2FA6-564A-8585-3836A0B6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3" y="1266325"/>
            <a:ext cx="3169848" cy="105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523E6-E08A-2C40-9BA6-2DD8D3FA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41" y="2436841"/>
            <a:ext cx="2751826" cy="93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0ECEF-7014-184E-A59D-DA63AD5B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187" y="1458104"/>
            <a:ext cx="19177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D81F8-5FDA-A843-AFA3-A7F3CA8C7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03" y="2689714"/>
            <a:ext cx="2387600" cy="85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F177C-80EE-3A48-9669-AB5C8005A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287" y="3626690"/>
            <a:ext cx="2603500" cy="774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455CFB-F90F-E84B-B70B-C2F2A6667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02" y="1985154"/>
            <a:ext cx="1905000" cy="1054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18A75-E1BC-7B4D-9C61-240A21EBC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86428-8F64-D649-AA99-6C711997F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735" y="3280679"/>
            <a:ext cx="1237771" cy="96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4633EE-E7BE-2D4D-85E8-2D298B885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482" y="2904925"/>
            <a:ext cx="691697" cy="10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51798"/>
              </p:ext>
            </p:extLst>
          </p:nvPr>
        </p:nvGraphicFramePr>
        <p:xfrm>
          <a:off x="409904" y="1653846"/>
          <a:ext cx="8198068" cy="27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4758">
                  <a:extLst>
                    <a:ext uri="{9D8B030D-6E8A-4147-A177-3AD203B41FA5}">
                      <a16:colId xmlns:a16="http://schemas.microsoft.com/office/drawing/2014/main" val="3838433704"/>
                    </a:ext>
                  </a:extLst>
                </a:gridCol>
                <a:gridCol w="3363310">
                  <a:extLst>
                    <a:ext uri="{9D8B030D-6E8A-4147-A177-3AD203B41FA5}">
                      <a16:colId xmlns:a16="http://schemas.microsoft.com/office/drawing/2014/main" val="3731292342"/>
                    </a:ext>
                  </a:extLst>
                </a:gridCol>
              </a:tblGrid>
              <a:tr h="503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Desktop score:</a:t>
                      </a:r>
                      <a:r>
                        <a:rPr lang="en-US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400" baseline="0" dirty="0">
                          <a:solidFill>
                            <a:srgbClr val="00B050"/>
                          </a:solidFill>
                        </a:rPr>
                        <a:t>99 </a:t>
                      </a:r>
                      <a:r>
                        <a:rPr lang="en-US" sz="1400" b="1" i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| Network download : </a:t>
                      </a:r>
                      <a:r>
                        <a:rPr lang="en-US" sz="2400" b="1" i="0" u="none" strike="noStrike" cap="none" baseline="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215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Mobile </a:t>
                      </a:r>
                      <a:r>
                        <a:rPr lang="en-US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scroe</a:t>
                      </a:r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: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93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57897"/>
                  </a:ext>
                </a:extLst>
              </a:tr>
              <a:tr h="228876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https://developers.google.com/speed/pagespeed/insights/?url=https%3A%2F%2Fgithub-assistant-slack.herokuapp.com%2F&amp;tab=desktop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https://developers.google.com/speed/pagespeed/insights/?url=https%3A%2F%2Fgithub-assistant-slack.herokuapp.com%2F&amp;tab=mobile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2761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94" y="3046751"/>
            <a:ext cx="1534796" cy="1399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07" y="2861177"/>
            <a:ext cx="1686638" cy="15846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Made the app web accessible.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Ensured there are 0 errors and 0 warnings as per the </a:t>
            </a:r>
            <a:r>
              <a:rPr lang="en-US" dirty="0">
                <a:hlinkClick r:id="rId3"/>
              </a:rPr>
              <a:t>WAVE</a:t>
            </a:r>
            <a:r>
              <a:rPr lang="en-US" dirty="0"/>
              <a:t> tool.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Ensured all the links have prominent visibility(outlines).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Ensured the page is accessible by using keyboard alone.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Backlog 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Separate Login screen to support multiple login actions via Google+ and Facebook</a:t>
            </a:r>
          </a:p>
          <a:p>
            <a:pPr marL="342900"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 Option to support much more </a:t>
            </a:r>
            <a:r>
              <a:rPr lang="en-US" dirty="0" err="1"/>
              <a:t>GitBot</a:t>
            </a:r>
            <a:r>
              <a:rPr lang="en-US" dirty="0"/>
              <a:t> features – adding comments to an existing issue, Able to merge PR requests, add comment on any existing pull requests</a:t>
            </a:r>
          </a:p>
          <a:p>
            <a:pPr marL="342900"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Immediate Feedback for </a:t>
            </a:r>
            <a:r>
              <a:rPr lang="en-US" dirty="0" err="1"/>
              <a:t>GitBot</a:t>
            </a:r>
            <a:r>
              <a:rPr lang="en-US" dirty="0"/>
              <a:t> actions</a:t>
            </a:r>
          </a:p>
          <a:p>
            <a:pPr marL="342900"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Show Available Users - if the users are currently </a:t>
            </a:r>
            <a:r>
              <a:rPr lang="en-US" dirty="0" smtClean="0"/>
              <a:t>online</a:t>
            </a:r>
          </a:p>
          <a:p>
            <a:pPr marL="342900">
              <a:spcAft>
                <a:spcPts val="1600"/>
              </a:spcAft>
              <a:buFont typeface="+mj-lt"/>
              <a:buAutoNum type="arabicPeriod"/>
            </a:pPr>
            <a:r>
              <a:rPr lang="en-US" dirty="0" smtClean="0"/>
              <a:t>Show #</a:t>
            </a:r>
            <a:r>
              <a:rPr lang="en-US" dirty="0" err="1" smtClean="0"/>
              <a:t>github</a:t>
            </a:r>
            <a:r>
              <a:rPr lang="en-US" dirty="0" smtClean="0"/>
              <a:t> bots commands in the UI/Message panel</a:t>
            </a: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192</Words>
  <Application>Microsoft Office PowerPoint</Application>
  <PresentationFormat>On-screen Show (16:9)</PresentationFormat>
  <Paragraphs>38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Comic Sans MS</vt:lpstr>
      <vt:lpstr>Open Sans</vt:lpstr>
      <vt:lpstr>PT Sans Narrow</vt:lpstr>
      <vt:lpstr>Tropic</vt:lpstr>
      <vt:lpstr>Github Assistant</vt:lpstr>
      <vt:lpstr>Problem Statement</vt:lpstr>
      <vt:lpstr>Interface</vt:lpstr>
      <vt:lpstr>Architecture</vt:lpstr>
      <vt:lpstr>CI  / CD</vt:lpstr>
      <vt:lpstr>Technology Stack</vt:lpstr>
      <vt:lpstr>Performance</vt:lpstr>
      <vt:lpstr>Accessibility</vt:lpstr>
      <vt:lpstr>Backlog </vt:lpstr>
      <vt:lpstr>Questions and Feedbacks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Assistant</dc:title>
  <dc:creator>Ganesh Kunnamkumarath</dc:creator>
  <cp:lastModifiedBy>Ganesh Kunnamkumarath</cp:lastModifiedBy>
  <cp:revision>18</cp:revision>
  <dcterms:modified xsi:type="dcterms:W3CDTF">2019-03-16T16:51:17Z</dcterms:modified>
</cp:coreProperties>
</file>